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7" autoAdjust="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235953A-1CFB-4D70-9CDD-84E693F1E16C}" type="datetimeFigureOut">
              <a:rPr lang="tr-TR" smtClean="0"/>
              <a:t>25.03.2017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CF7DD9-0E0B-4788-9315-624079896214}"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235953A-1CFB-4D70-9CDD-84E693F1E16C}" type="datetimeFigureOut">
              <a:rPr lang="tr-TR" smtClean="0"/>
              <a:t>25.03.2017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CF7DD9-0E0B-4788-9315-624079896214}"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235953A-1CFB-4D70-9CDD-84E693F1E16C}" type="datetimeFigureOut">
              <a:rPr lang="tr-TR" smtClean="0"/>
              <a:t>25.03.2017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CF7DD9-0E0B-4788-9315-624079896214}"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235953A-1CFB-4D70-9CDD-84E693F1E16C}" type="datetimeFigureOut">
              <a:rPr lang="tr-TR" smtClean="0"/>
              <a:t>25.03.2017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CF7DD9-0E0B-4788-9315-624079896214}"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D235953A-1CFB-4D70-9CDD-84E693F1E16C}" type="datetimeFigureOut">
              <a:rPr lang="tr-TR" smtClean="0"/>
              <a:t>25.03.2017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CF7DD9-0E0B-4788-9315-624079896214}"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235953A-1CFB-4D70-9CDD-84E693F1E16C}" type="datetimeFigureOut">
              <a:rPr lang="tr-TR" smtClean="0"/>
              <a:t>25.03.2017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9CF7DD9-0E0B-4788-9315-624079896214}"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235953A-1CFB-4D70-9CDD-84E693F1E16C}" type="datetimeFigureOut">
              <a:rPr lang="tr-TR" smtClean="0"/>
              <a:t>25.03.2017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9CF7DD9-0E0B-4788-9315-624079896214}"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D235953A-1CFB-4D70-9CDD-84E693F1E16C}" type="datetimeFigureOut">
              <a:rPr lang="tr-TR" smtClean="0"/>
              <a:t>25.03.2017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9CF7DD9-0E0B-4788-9315-624079896214}"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5953A-1CFB-4D70-9CDD-84E693F1E16C}" type="datetimeFigureOut">
              <a:rPr lang="tr-TR" smtClean="0"/>
              <a:t>25.03.2017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9CF7DD9-0E0B-4788-9315-624079896214}"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D235953A-1CFB-4D70-9CDD-84E693F1E16C}" type="datetimeFigureOut">
              <a:rPr lang="tr-TR" smtClean="0"/>
              <a:t>25.03.2017</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9CF7DD9-0E0B-4788-9315-624079896214}"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235953A-1CFB-4D70-9CDD-84E693F1E16C}" type="datetimeFigureOut">
              <a:rPr lang="tr-TR" smtClean="0"/>
              <a:t>25.03.2017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9CF7DD9-0E0B-4788-9315-624079896214}"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D235953A-1CFB-4D70-9CDD-84E693F1E16C}" type="datetimeFigureOut">
              <a:rPr lang="tr-TR" smtClean="0"/>
              <a:t>25.03.2017</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9CF7DD9-0E0B-4788-9315-624079896214}"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1052736"/>
            <a:ext cx="7772400" cy="2736304"/>
          </a:xfrm>
        </p:spPr>
        <p:txBody>
          <a:bodyPr>
            <a:normAutofit fontScale="90000"/>
          </a:bodyPr>
          <a:lstStyle/>
          <a:p>
            <a:pPr algn="ctr"/>
            <a:r>
              <a:rPr lang="tr-TR" dirty="0" smtClean="0"/>
              <a:t/>
            </a:r>
            <a:br>
              <a:rPr lang="tr-TR" dirty="0" smtClean="0"/>
            </a:br>
            <a:r>
              <a:rPr lang="tr-TR" dirty="0" smtClean="0"/>
              <a:t/>
            </a:r>
            <a:br>
              <a:rPr lang="tr-TR" dirty="0" smtClean="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sz="4000" b="1" dirty="0" smtClean="0">
                <a:latin typeface="Times New Roman" panose="02020603050405020304" pitchFamily="18" charset="0"/>
                <a:cs typeface="Times New Roman" panose="02020603050405020304" pitchFamily="18" charset="0"/>
              </a:rPr>
              <a:t>T.C.</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EVREN KAYMAKAMLIĞI</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Evren İlkokulu Müdürlüğü</a:t>
            </a:r>
            <a:r>
              <a:rPr lang="tr-TR" dirty="0" smtClean="0"/>
              <a:t/>
            </a:r>
            <a:br>
              <a:rPr lang="tr-TR" dirty="0" smtClean="0"/>
            </a:br>
            <a:r>
              <a:rPr lang="tr-TR" dirty="0" smtClean="0"/>
              <a:t/>
            </a:r>
            <a:br>
              <a:rPr lang="tr-TR" dirty="0" smtClean="0"/>
            </a:br>
            <a:endParaRPr lang="tr-TR" dirty="0"/>
          </a:p>
        </p:txBody>
      </p:sp>
      <p:sp>
        <p:nvSpPr>
          <p:cNvPr id="3" name="Alt Başlık 2"/>
          <p:cNvSpPr>
            <a:spLocks noGrp="1"/>
          </p:cNvSpPr>
          <p:nvPr>
            <p:ph type="subTitle" idx="1"/>
          </p:nvPr>
        </p:nvSpPr>
        <p:spPr>
          <a:xfrm>
            <a:off x="539552" y="3717032"/>
            <a:ext cx="7992888" cy="1224136"/>
          </a:xfrm>
        </p:spPr>
        <p:txBody>
          <a:bodyPr>
            <a:normAutofit/>
          </a:bodyPr>
          <a:lstStyle/>
          <a:p>
            <a:r>
              <a:rPr lang="tr-TR" sz="3200" b="1" i="1" dirty="0" smtClean="0">
                <a:latin typeface="Times New Roman" panose="02020603050405020304" pitchFamily="18" charset="0"/>
                <a:cs typeface="Times New Roman" panose="02020603050405020304" pitchFamily="18" charset="0"/>
              </a:rPr>
              <a:t>2016-2017 EĞİTİM ÖĞRETİM YILI</a:t>
            </a:r>
          </a:p>
          <a:p>
            <a:r>
              <a:rPr lang="tr-TR" sz="3200" b="1" i="1" dirty="0" smtClean="0">
                <a:latin typeface="Times New Roman" panose="02020603050405020304" pitchFamily="18" charset="0"/>
                <a:cs typeface="Times New Roman" panose="02020603050405020304" pitchFamily="18" charset="0"/>
              </a:rPr>
              <a:t>       OKUL GELİŞİM MODELİ</a:t>
            </a:r>
          </a:p>
        </p:txBody>
      </p:sp>
    </p:spTree>
    <p:extLst>
      <p:ext uri="{BB962C8B-B14F-4D97-AF65-F5344CB8AC3E}">
        <p14:creationId xmlns:p14="http://schemas.microsoft.com/office/powerpoint/2010/main" val="291007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323528" y="1412776"/>
            <a:ext cx="8568952" cy="3096344"/>
          </a:xfrm>
        </p:spPr>
        <p:txBody>
          <a:bodyPr/>
          <a:lstStyle/>
          <a:p>
            <a:pPr algn="just"/>
            <a:r>
              <a:rPr lang="tr-TR" sz="2000" b="1" i="1" dirty="0" smtClean="0">
                <a:latin typeface="Times New Roman" panose="02020603050405020304" pitchFamily="18" charset="0"/>
                <a:cs typeface="Times New Roman" panose="02020603050405020304" pitchFamily="18" charset="0"/>
              </a:rPr>
              <a:t>12.10.2016 </a:t>
            </a:r>
            <a:r>
              <a:rPr lang="tr-TR" sz="2000" b="1" i="1" dirty="0" err="1" smtClean="0">
                <a:latin typeface="Times New Roman" panose="02020603050405020304" pitchFamily="18" charset="0"/>
                <a:cs typeface="Times New Roman" panose="02020603050405020304" pitchFamily="18" charset="0"/>
              </a:rPr>
              <a:t>Tarİhİnde</a:t>
            </a:r>
            <a:r>
              <a:rPr lang="tr-TR" sz="2000" b="1" i="1" dirty="0" smtClean="0">
                <a:latin typeface="Times New Roman" panose="02020603050405020304" pitchFamily="18" charset="0"/>
                <a:cs typeface="Times New Roman" panose="02020603050405020304" pitchFamily="18" charset="0"/>
              </a:rPr>
              <a:t>  29.08.2013 </a:t>
            </a:r>
            <a:r>
              <a:rPr lang="tr-TR" sz="2000" b="1" i="1" dirty="0" err="1" smtClean="0">
                <a:latin typeface="Times New Roman" panose="02020603050405020304" pitchFamily="18" charset="0"/>
                <a:cs typeface="Times New Roman" panose="02020603050405020304" pitchFamily="18" charset="0"/>
              </a:rPr>
              <a:t>tarİhlİ</a:t>
            </a:r>
            <a:r>
              <a:rPr lang="tr-TR" sz="2000" b="1" i="1" dirty="0" smtClean="0">
                <a:latin typeface="Times New Roman" panose="02020603050405020304" pitchFamily="18" charset="0"/>
                <a:cs typeface="Times New Roman" panose="02020603050405020304" pitchFamily="18" charset="0"/>
              </a:rPr>
              <a:t> </a:t>
            </a:r>
            <a:r>
              <a:rPr lang="tr-TR" sz="2000" b="1" i="1" dirty="0" err="1" smtClean="0">
                <a:latin typeface="Times New Roman" panose="02020603050405020304" pitchFamily="18" charset="0"/>
                <a:cs typeface="Times New Roman" panose="02020603050405020304" pitchFamily="18" charset="0"/>
              </a:rPr>
              <a:t>resmİ</a:t>
            </a:r>
            <a:r>
              <a:rPr lang="tr-TR" sz="2000" b="1" i="1" dirty="0" smtClean="0">
                <a:latin typeface="Times New Roman" panose="02020603050405020304" pitchFamily="18" charset="0"/>
                <a:cs typeface="Times New Roman" panose="02020603050405020304" pitchFamily="18" charset="0"/>
              </a:rPr>
              <a:t> </a:t>
            </a:r>
            <a:r>
              <a:rPr lang="tr-TR" sz="2000" b="1" i="1" dirty="0" err="1" smtClean="0">
                <a:latin typeface="Times New Roman" panose="02020603050405020304" pitchFamily="18" charset="0"/>
                <a:cs typeface="Times New Roman" panose="02020603050405020304" pitchFamily="18" charset="0"/>
              </a:rPr>
              <a:t>gazatede</a:t>
            </a:r>
            <a:r>
              <a:rPr lang="tr-TR" sz="2000" b="1" i="1" dirty="0" smtClean="0">
                <a:latin typeface="Times New Roman" panose="02020603050405020304" pitchFamily="18" charset="0"/>
                <a:cs typeface="Times New Roman" panose="02020603050405020304" pitchFamily="18" charset="0"/>
              </a:rPr>
              <a:t> </a:t>
            </a:r>
            <a:r>
              <a:rPr lang="tr-TR" sz="2000" b="1" i="1" dirty="0" err="1" smtClean="0">
                <a:latin typeface="Times New Roman" panose="02020603050405020304" pitchFamily="18" charset="0"/>
                <a:cs typeface="Times New Roman" panose="02020603050405020304" pitchFamily="18" charset="0"/>
              </a:rPr>
              <a:t>yayINLANAN</a:t>
            </a:r>
            <a:r>
              <a:rPr lang="tr-TR" sz="2000" b="1" i="1" dirty="0" smtClean="0">
                <a:latin typeface="Times New Roman" panose="02020603050405020304" pitchFamily="18" charset="0"/>
                <a:cs typeface="Times New Roman" panose="02020603050405020304" pitchFamily="18" charset="0"/>
              </a:rPr>
              <a:t> 28750 SAYILI </a:t>
            </a:r>
            <a:r>
              <a:rPr lang="tr-TR" sz="2000" dirty="0" smtClean="0">
                <a:latin typeface="Times New Roman" panose="02020603050405020304" pitchFamily="18" charset="0"/>
                <a:cs typeface="Times New Roman" panose="02020603050405020304" pitchFamily="18" charset="0"/>
              </a:rPr>
              <a:t>İŞ SAĞLIĞI VE GÜVENLİĞİ İLE İLGİLİ ÇALIŞAN TEMSİLCİSİNİN NİTELİKLERİ VE SEÇİLME USUL VE ESASLARINA İLİŞKİN TEBLİĞ </a:t>
            </a:r>
            <a:r>
              <a:rPr lang="tr-TR" sz="2000" b="1" i="1" dirty="0" smtClean="0">
                <a:latin typeface="Times New Roman" panose="02020603050405020304" pitchFamily="18" charset="0"/>
                <a:cs typeface="Times New Roman" panose="02020603050405020304" pitchFamily="18" charset="0"/>
              </a:rPr>
              <a:t>TOPLANTISI YAPILDI.</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b="1" i="1" dirty="0" smtClean="0">
                <a:latin typeface="Times New Roman" panose="02020603050405020304" pitchFamily="18" charset="0"/>
                <a:cs typeface="Times New Roman" panose="02020603050405020304" pitchFamily="18" charset="0"/>
              </a:rPr>
              <a:t>17.11.2016 TARİHİNDE 29.12.2012TARİHLİ RESMİ GAZETEDE YAYINLANAN 28512 SAYILI </a:t>
            </a:r>
            <a:r>
              <a:rPr lang="tr-TR" sz="2000" dirty="0" smtClean="0">
                <a:latin typeface="Times New Roman" panose="02020603050405020304" pitchFamily="18" charset="0"/>
                <a:cs typeface="Times New Roman" panose="02020603050405020304" pitchFamily="18" charset="0"/>
              </a:rPr>
              <a:t>İŞ SAĞLIĞI VE GÜVENLİĞİ RİSK DEĞERLENDİRME YÖNETMELİĞİ </a:t>
            </a:r>
            <a:r>
              <a:rPr lang="tr-TR" sz="2000" b="1" i="1" dirty="0" smtClean="0">
                <a:latin typeface="Times New Roman" panose="02020603050405020304" pitchFamily="18" charset="0"/>
                <a:cs typeface="Times New Roman" panose="02020603050405020304" pitchFamily="18" charset="0"/>
              </a:rPr>
              <a:t>TOPLANTISI YAPILDI.</a:t>
            </a:r>
            <a:endParaRPr lang="tr-TR" sz="2000" b="1" i="1" dirty="0">
              <a:latin typeface="Times New Roman" panose="02020603050405020304" pitchFamily="18" charset="0"/>
              <a:cs typeface="Times New Roman" panose="02020603050405020304" pitchFamily="18" charset="0"/>
            </a:endParaRPr>
          </a:p>
        </p:txBody>
      </p:sp>
      <p:sp>
        <p:nvSpPr>
          <p:cNvPr id="5" name="Başlık 3"/>
          <p:cNvSpPr txBox="1">
            <a:spLocks/>
          </p:cNvSpPr>
          <p:nvPr/>
        </p:nvSpPr>
        <p:spPr>
          <a:xfrm>
            <a:off x="395536" y="404664"/>
            <a:ext cx="8424936" cy="86409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just"/>
            <a:r>
              <a:rPr lang="tr-TR" sz="2400" dirty="0" smtClean="0"/>
              <a:t>İŞ SAĞLIĞI VE GÜVENLİĞİ İLE İLGİLİ KANUN,YÖNETMELİK VE GENELGE İLE İLGİLİ BİLGİLENDİRME TOPLANTILARI YAPILDI.</a:t>
            </a:r>
            <a:endParaRPr lang="tr-TR" dirty="0"/>
          </a:p>
        </p:txBody>
      </p:sp>
    </p:spTree>
    <p:extLst>
      <p:ext uri="{BB962C8B-B14F-4D97-AF65-F5344CB8AC3E}">
        <p14:creationId xmlns:p14="http://schemas.microsoft.com/office/powerpoint/2010/main" val="634957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827584" y="980728"/>
            <a:ext cx="7520940" cy="3168352"/>
          </a:xfrm>
        </p:spPr>
        <p:txBody>
          <a:bodyPr/>
          <a:lstStyle/>
          <a:p>
            <a:r>
              <a:rPr lang="tr-TR" sz="2400" b="1" i="1" dirty="0" smtClean="0">
                <a:latin typeface="Times New Roman" panose="02020603050405020304" pitchFamily="18" charset="0"/>
                <a:cs typeface="Times New Roman" panose="02020603050405020304" pitchFamily="18" charset="0"/>
              </a:rPr>
              <a:t/>
            </a:r>
            <a:br>
              <a:rPr lang="tr-TR" sz="2400" b="1" i="1" dirty="0" smtClean="0">
                <a:latin typeface="Times New Roman" panose="02020603050405020304" pitchFamily="18" charset="0"/>
                <a:cs typeface="Times New Roman" panose="02020603050405020304" pitchFamily="18" charset="0"/>
              </a:rPr>
            </a:br>
            <a:r>
              <a:rPr lang="tr-TR" sz="2000" b="1" i="1" dirty="0" smtClean="0">
                <a:latin typeface="Times New Roman" panose="02020603050405020304" pitchFamily="18" charset="0"/>
                <a:cs typeface="Times New Roman" panose="02020603050405020304" pitchFamily="18" charset="0"/>
              </a:rPr>
              <a:t>20.12.2016 TARİHİNDE 19.08.2014 TARİHLİ 3450084 </a:t>
            </a:r>
            <a:r>
              <a:rPr lang="tr-TR" sz="2000" dirty="0" smtClean="0">
                <a:latin typeface="Times New Roman" panose="02020603050405020304" pitchFamily="18" charset="0"/>
                <a:cs typeface="Times New Roman" panose="02020603050405020304" pitchFamily="18" charset="0"/>
              </a:rPr>
              <a:t>SAYILI İŞ SAĞLIĞI VE GÜVENLİĞİ KONULU DESTEK HİZMETLERİ GENEL MÜDÜRLÜĞÜNÜN  2014/16 SAYILI GENELGESİ İÇİN </a:t>
            </a:r>
            <a:r>
              <a:rPr lang="tr-TR" sz="2000" b="1" i="1" dirty="0" smtClean="0">
                <a:latin typeface="Times New Roman" panose="02020603050405020304" pitchFamily="18" charset="0"/>
                <a:cs typeface="Times New Roman" panose="02020603050405020304" pitchFamily="18" charset="0"/>
              </a:rPr>
              <a:t>TOPLANTI YAPILDI.</a:t>
            </a:r>
            <a:r>
              <a:rPr lang="tr-TR" sz="2400" b="1" i="1" dirty="0">
                <a:latin typeface="Times New Roman" panose="02020603050405020304" pitchFamily="18" charset="0"/>
                <a:cs typeface="Times New Roman" panose="02020603050405020304" pitchFamily="18" charset="0"/>
              </a:rPr>
              <a:t/>
            </a:r>
            <a:br>
              <a:rPr lang="tr-TR" sz="2400" b="1" i="1" dirty="0">
                <a:latin typeface="Times New Roman" panose="02020603050405020304" pitchFamily="18" charset="0"/>
                <a:cs typeface="Times New Roman" panose="02020603050405020304" pitchFamily="18" charset="0"/>
              </a:rPr>
            </a:br>
            <a:r>
              <a:rPr lang="tr-TR" sz="2000" b="1" i="1" dirty="0" smtClean="0">
                <a:latin typeface="Times New Roman" panose="02020603050405020304" pitchFamily="18" charset="0"/>
                <a:cs typeface="Times New Roman" panose="02020603050405020304" pitchFamily="18" charset="0"/>
              </a:rPr>
              <a:t/>
            </a:r>
            <a:br>
              <a:rPr lang="tr-TR" sz="2000" b="1" i="1" dirty="0" smtClean="0">
                <a:latin typeface="Times New Roman" panose="02020603050405020304" pitchFamily="18" charset="0"/>
                <a:cs typeface="Times New Roman" panose="02020603050405020304" pitchFamily="18" charset="0"/>
              </a:rPr>
            </a:br>
            <a:r>
              <a:rPr lang="tr-TR" sz="2000" b="1" i="1" dirty="0" smtClean="0">
                <a:latin typeface="Times New Roman" panose="02020603050405020304" pitchFamily="18" charset="0"/>
                <a:cs typeface="Times New Roman" panose="02020603050405020304" pitchFamily="18" charset="0"/>
              </a:rPr>
              <a:t>24.02.2017 TARİHİNDE 30.06.2012 TARİHLİ 28339 SAYILI </a:t>
            </a:r>
            <a:r>
              <a:rPr lang="tr-TR" sz="2000" dirty="0" smtClean="0">
                <a:latin typeface="Times New Roman" panose="02020603050405020304" pitchFamily="18" charset="0"/>
                <a:cs typeface="Times New Roman" panose="02020603050405020304" pitchFamily="18" charset="0"/>
              </a:rPr>
              <a:t>RESMİ GAZETE YAYINLANAN İŞ SAĞLIĞI VE GÜVENLİĞİ KANUNU İLE İLGİLİ </a:t>
            </a:r>
            <a:r>
              <a:rPr lang="tr-TR" sz="2000" b="1" i="1" dirty="0" smtClean="0">
                <a:latin typeface="Times New Roman" panose="02020603050405020304" pitchFamily="18" charset="0"/>
                <a:cs typeface="Times New Roman" panose="02020603050405020304" pitchFamily="18" charset="0"/>
              </a:rPr>
              <a:t>TOPLANTI YAPILDI</a:t>
            </a:r>
            <a:endParaRPr lang="tr-TR"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515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564196" y="1100100"/>
            <a:ext cx="3623119" cy="3960440"/>
          </a:xfrm>
        </p:spPr>
      </p:pic>
      <p:pic>
        <p:nvPicPr>
          <p:cNvPr id="6" name="İçerik Yer Tutucusu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884675" y="1172111"/>
            <a:ext cx="3623121" cy="3816424"/>
          </a:xfrm>
        </p:spPr>
      </p:pic>
      <p:sp>
        <p:nvSpPr>
          <p:cNvPr id="4" name="Başlık 3"/>
          <p:cNvSpPr>
            <a:spLocks noGrp="1"/>
          </p:cNvSpPr>
          <p:nvPr>
            <p:ph type="title"/>
          </p:nvPr>
        </p:nvSpPr>
        <p:spPr>
          <a:xfrm>
            <a:off x="251520" y="365760"/>
            <a:ext cx="8640960" cy="830992"/>
          </a:xfrm>
        </p:spPr>
        <p:txBody>
          <a:bodyPr/>
          <a:lstStyle/>
          <a:p>
            <a:r>
              <a:rPr lang="tr-TR" dirty="0" smtClean="0"/>
              <a:t>             ELEKTRİK PANOLARI VE SAYAÇLARI </a:t>
            </a:r>
            <a:br>
              <a:rPr lang="tr-TR" dirty="0" smtClean="0"/>
            </a:br>
            <a:r>
              <a:rPr lang="tr-TR" dirty="0" smtClean="0"/>
              <a:t>                     KİLİTLİ DOLAP İLE KAPATILDI</a:t>
            </a:r>
            <a:endParaRPr lang="tr-TR" dirty="0"/>
          </a:p>
        </p:txBody>
      </p:sp>
    </p:spTree>
    <p:extLst>
      <p:ext uri="{BB962C8B-B14F-4D97-AF65-F5344CB8AC3E}">
        <p14:creationId xmlns:p14="http://schemas.microsoft.com/office/powerpoint/2010/main" val="1148449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1340768"/>
            <a:ext cx="4248472" cy="3600400"/>
          </a:xfrm>
        </p:spPr>
      </p:pic>
      <p:pic>
        <p:nvPicPr>
          <p:cNvPr id="6" name="İçerik Yer Tutucusu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88024" y="1340768"/>
            <a:ext cx="4032448" cy="3600400"/>
          </a:xfrm>
        </p:spPr>
      </p:pic>
      <p:sp>
        <p:nvSpPr>
          <p:cNvPr id="4" name="Başlık 3"/>
          <p:cNvSpPr>
            <a:spLocks noGrp="1"/>
          </p:cNvSpPr>
          <p:nvPr>
            <p:ph type="title"/>
          </p:nvPr>
        </p:nvSpPr>
        <p:spPr>
          <a:xfrm>
            <a:off x="251520" y="365760"/>
            <a:ext cx="8568952" cy="830992"/>
          </a:xfrm>
        </p:spPr>
        <p:txBody>
          <a:bodyPr/>
          <a:lstStyle/>
          <a:p>
            <a:r>
              <a:rPr lang="tr-TR" dirty="0" smtClean="0"/>
              <a:t>                  SINIF DOLAPLARI VE PANOLARI</a:t>
            </a:r>
            <a:br>
              <a:rPr lang="tr-TR" dirty="0" smtClean="0"/>
            </a:br>
            <a:r>
              <a:rPr lang="tr-TR" dirty="0" smtClean="0"/>
              <a:t>             DEPREM BAĞI İLE DUVARA SABİTLENDİ</a:t>
            </a:r>
            <a:endParaRPr lang="tr-TR" dirty="0"/>
          </a:p>
        </p:txBody>
      </p:sp>
    </p:spTree>
    <p:extLst>
      <p:ext uri="{BB962C8B-B14F-4D97-AF65-F5344CB8AC3E}">
        <p14:creationId xmlns:p14="http://schemas.microsoft.com/office/powerpoint/2010/main" val="3832157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512" y="404664"/>
            <a:ext cx="4176464" cy="4464496"/>
          </a:xfrm>
        </p:spPr>
      </p:pic>
      <p:pic>
        <p:nvPicPr>
          <p:cNvPr id="6" name="İçerik Yer Tutucusu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99992" y="404664"/>
            <a:ext cx="4176463" cy="4464496"/>
          </a:xfrm>
        </p:spPr>
      </p:pic>
    </p:spTree>
    <p:extLst>
      <p:ext uri="{BB962C8B-B14F-4D97-AF65-F5344CB8AC3E}">
        <p14:creationId xmlns:p14="http://schemas.microsoft.com/office/powerpoint/2010/main" val="4001459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7544" y="404664"/>
            <a:ext cx="8208912" cy="4464496"/>
          </a:xfrm>
        </p:spPr>
      </p:pic>
    </p:spTree>
    <p:extLst>
      <p:ext uri="{BB962C8B-B14F-4D97-AF65-F5344CB8AC3E}">
        <p14:creationId xmlns:p14="http://schemas.microsoft.com/office/powerpoint/2010/main" val="2218811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251520" y="365760"/>
            <a:ext cx="8568952" cy="758984"/>
          </a:xfrm>
        </p:spPr>
        <p:txBody>
          <a:bodyPr/>
          <a:lstStyle/>
          <a:p>
            <a:r>
              <a:rPr lang="tr-TR" dirty="0" smtClean="0"/>
              <a:t>                    MERDİVEN BASAMAKLARINA </a:t>
            </a:r>
            <a:br>
              <a:rPr lang="tr-TR" dirty="0" smtClean="0"/>
            </a:br>
            <a:r>
              <a:rPr lang="tr-TR" dirty="0"/>
              <a:t> </a:t>
            </a:r>
            <a:r>
              <a:rPr lang="tr-TR" dirty="0" smtClean="0"/>
              <a:t>                 KAYDIRMAZ ŞERİT BANT ÇEKİLDİ</a:t>
            </a:r>
            <a:endParaRPr lang="tr-TR" dirty="0"/>
          </a:p>
        </p:txBody>
      </p:sp>
      <p:pic>
        <p:nvPicPr>
          <p:cNvPr id="8" name="İçerik Yer Tutucusu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1268760"/>
            <a:ext cx="3960440" cy="3600400"/>
          </a:xfrm>
        </p:spPr>
      </p:pic>
      <p:pic>
        <p:nvPicPr>
          <p:cNvPr id="9" name="İçerik Yer Tutucusu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355976" y="1268760"/>
            <a:ext cx="4536504" cy="3600400"/>
          </a:xfrm>
        </p:spPr>
      </p:pic>
    </p:spTree>
    <p:extLst>
      <p:ext uri="{BB962C8B-B14F-4D97-AF65-F5344CB8AC3E}">
        <p14:creationId xmlns:p14="http://schemas.microsoft.com/office/powerpoint/2010/main" val="231708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528" y="1268760"/>
            <a:ext cx="3960440" cy="3600400"/>
          </a:xfrm>
        </p:spPr>
      </p:pic>
      <p:pic>
        <p:nvPicPr>
          <p:cNvPr id="6" name="İçerik Yer Tutucusu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644009" y="1052738"/>
            <a:ext cx="3600398" cy="4032448"/>
          </a:xfrm>
        </p:spPr>
      </p:pic>
      <p:sp>
        <p:nvSpPr>
          <p:cNvPr id="4" name="Başlık 3"/>
          <p:cNvSpPr>
            <a:spLocks noGrp="1"/>
          </p:cNvSpPr>
          <p:nvPr>
            <p:ph type="title"/>
          </p:nvPr>
        </p:nvSpPr>
        <p:spPr>
          <a:xfrm>
            <a:off x="323528" y="365760"/>
            <a:ext cx="8020372" cy="758984"/>
          </a:xfrm>
        </p:spPr>
        <p:txBody>
          <a:bodyPr/>
          <a:lstStyle/>
          <a:p>
            <a:r>
              <a:rPr lang="tr-TR" dirty="0" smtClean="0"/>
              <a:t>         SÜRESİNİ TAMAMLAYAN YANGIN TÜPLERİ</a:t>
            </a:r>
            <a:br>
              <a:rPr lang="tr-TR" dirty="0" smtClean="0"/>
            </a:br>
            <a:r>
              <a:rPr lang="tr-TR" dirty="0"/>
              <a:t> </a:t>
            </a:r>
            <a:r>
              <a:rPr lang="tr-TR" dirty="0" smtClean="0"/>
              <a:t>                                  YENİLENDİ</a:t>
            </a:r>
            <a:endParaRPr lang="tr-TR" dirty="0"/>
          </a:p>
        </p:txBody>
      </p:sp>
    </p:spTree>
    <p:extLst>
      <p:ext uri="{BB962C8B-B14F-4D97-AF65-F5344CB8AC3E}">
        <p14:creationId xmlns:p14="http://schemas.microsoft.com/office/powerpoint/2010/main" val="3418752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1268760"/>
            <a:ext cx="4248472" cy="3600400"/>
          </a:xfrm>
        </p:spPr>
      </p:pic>
      <p:pic>
        <p:nvPicPr>
          <p:cNvPr id="6" name="İçerik Yer Tutucusu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16016" y="1268760"/>
            <a:ext cx="4119884" cy="3600400"/>
          </a:xfrm>
        </p:spPr>
      </p:pic>
      <p:sp>
        <p:nvSpPr>
          <p:cNvPr id="4" name="Başlık 3"/>
          <p:cNvSpPr>
            <a:spLocks noGrp="1"/>
          </p:cNvSpPr>
          <p:nvPr>
            <p:ph type="title"/>
          </p:nvPr>
        </p:nvSpPr>
        <p:spPr>
          <a:xfrm>
            <a:off x="251520" y="365760"/>
            <a:ext cx="8568952" cy="758984"/>
          </a:xfrm>
        </p:spPr>
        <p:txBody>
          <a:bodyPr/>
          <a:lstStyle/>
          <a:p>
            <a:r>
              <a:rPr lang="tr-TR" dirty="0" smtClean="0"/>
              <a:t>           OKUL BAKIM ONARIM ÇALIŞMALARINDA </a:t>
            </a:r>
            <a:br>
              <a:rPr lang="tr-TR" dirty="0" smtClean="0"/>
            </a:br>
            <a:r>
              <a:rPr lang="tr-TR" dirty="0" smtClean="0"/>
              <a:t>İŞ SAĞLIĞI VE GÜVENLİĞİ MALZEMELERİ KULLANILDI</a:t>
            </a:r>
            <a:endParaRPr lang="tr-TR" dirty="0"/>
          </a:p>
        </p:txBody>
      </p:sp>
    </p:spTree>
    <p:extLst>
      <p:ext uri="{BB962C8B-B14F-4D97-AF65-F5344CB8AC3E}">
        <p14:creationId xmlns:p14="http://schemas.microsoft.com/office/powerpoint/2010/main" val="364649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36513" y="548682"/>
            <a:ext cx="4680521" cy="3960439"/>
          </a:xfrm>
        </p:spPr>
      </p:pic>
      <p:pic>
        <p:nvPicPr>
          <p:cNvPr id="6" name="İçerik Yer Tutucusu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175956" y="440668"/>
            <a:ext cx="4680520" cy="4176464"/>
          </a:xfrm>
        </p:spPr>
      </p:pic>
    </p:spTree>
    <p:extLst>
      <p:ext uri="{BB962C8B-B14F-4D97-AF65-F5344CB8AC3E}">
        <p14:creationId xmlns:p14="http://schemas.microsoft.com/office/powerpoint/2010/main" val="401587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960" y="365760"/>
            <a:ext cx="7520940" cy="975008"/>
          </a:xfrm>
        </p:spPr>
        <p:txBody>
          <a:bodyPr>
            <a:normAutofit fontScale="90000"/>
          </a:bodyPr>
          <a:lstStyle/>
          <a:p>
            <a:r>
              <a:rPr lang="tr-TR" dirty="0" smtClean="0"/>
              <a:t>                                      </a:t>
            </a:r>
            <a:r>
              <a:rPr lang="tr-TR" sz="3200" b="1" dirty="0" smtClean="0">
                <a:latin typeface="Times New Roman" panose="02020603050405020304" pitchFamily="18" charset="0"/>
                <a:cs typeface="Times New Roman" panose="02020603050405020304" pitchFamily="18" charset="0"/>
              </a:rPr>
              <a:t>HEDEF</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İŞ SAĞLIĞI VE GÜVENLİĞİ</a:t>
            </a:r>
            <a:endParaRPr lang="tr-TR" sz="3200" b="1"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484784"/>
            <a:ext cx="8136904" cy="3168352"/>
          </a:xfrm>
        </p:spPr>
      </p:pic>
    </p:spTree>
    <p:extLst>
      <p:ext uri="{BB962C8B-B14F-4D97-AF65-F5344CB8AC3E}">
        <p14:creationId xmlns:p14="http://schemas.microsoft.com/office/powerpoint/2010/main" val="3891027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528" y="1412776"/>
            <a:ext cx="3960440" cy="3456384"/>
          </a:xfrm>
        </p:spPr>
      </p:pic>
      <p:pic>
        <p:nvPicPr>
          <p:cNvPr id="6" name="İçerik Yer Tutucusu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99992" y="1412776"/>
            <a:ext cx="4104456" cy="3384376"/>
          </a:xfrm>
        </p:spPr>
      </p:pic>
      <p:sp>
        <p:nvSpPr>
          <p:cNvPr id="4" name="Başlık 3"/>
          <p:cNvSpPr>
            <a:spLocks noGrp="1"/>
          </p:cNvSpPr>
          <p:nvPr>
            <p:ph type="title"/>
          </p:nvPr>
        </p:nvSpPr>
        <p:spPr>
          <a:xfrm>
            <a:off x="251520" y="365760"/>
            <a:ext cx="8568952" cy="830992"/>
          </a:xfrm>
        </p:spPr>
        <p:txBody>
          <a:bodyPr/>
          <a:lstStyle/>
          <a:p>
            <a:r>
              <a:rPr lang="tr-TR" dirty="0" smtClean="0"/>
              <a:t>   OKULUMUZ SINIF VE KORİDORLARINDAKİ PRİZLER</a:t>
            </a:r>
            <a:br>
              <a:rPr lang="tr-TR" dirty="0" smtClean="0"/>
            </a:br>
            <a:r>
              <a:rPr lang="tr-TR" dirty="0"/>
              <a:t> </a:t>
            </a:r>
            <a:r>
              <a:rPr lang="tr-TR" dirty="0" smtClean="0"/>
              <a:t>        ÇOCUK KORUMALI PRİZLER İLE DEĞİŞTİRİLDİ</a:t>
            </a:r>
            <a:endParaRPr lang="tr-TR" dirty="0"/>
          </a:p>
        </p:txBody>
      </p:sp>
    </p:spTree>
    <p:extLst>
      <p:ext uri="{BB962C8B-B14F-4D97-AF65-F5344CB8AC3E}">
        <p14:creationId xmlns:p14="http://schemas.microsoft.com/office/powerpoint/2010/main" val="3422963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260648"/>
            <a:ext cx="8640960" cy="4608512"/>
          </a:xfrm>
        </p:spPr>
      </p:pic>
    </p:spTree>
    <p:extLst>
      <p:ext uri="{BB962C8B-B14F-4D97-AF65-F5344CB8AC3E}">
        <p14:creationId xmlns:p14="http://schemas.microsoft.com/office/powerpoint/2010/main" val="2115989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smtClean="0"/>
              <a:t>               </a:t>
            </a:r>
            <a:r>
              <a:rPr lang="tr-TR" sz="3600" b="1" i="1" u="sng" dirty="0" smtClean="0">
                <a:latin typeface="Times New Roman" panose="02020603050405020304" pitchFamily="18" charset="0"/>
                <a:cs typeface="Times New Roman" panose="02020603050405020304" pitchFamily="18" charset="0"/>
              </a:rPr>
              <a:t>YAPILAN ÇALIŞMALAR</a:t>
            </a:r>
            <a:endParaRPr lang="tr-TR" sz="3600" b="1" i="1" u="sng" dirty="0">
              <a:latin typeface="Times New Roman" panose="02020603050405020304" pitchFamily="18" charset="0"/>
              <a:cs typeface="Times New Roman" panose="02020603050405020304" pitchFamily="18" charset="0"/>
            </a:endParaRPr>
          </a:p>
        </p:txBody>
      </p:sp>
      <p:pic>
        <p:nvPicPr>
          <p:cNvPr id="3" name="İçerik Yer Tutucusu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1268760"/>
            <a:ext cx="8712968" cy="3600400"/>
          </a:xfrm>
        </p:spPr>
      </p:pic>
    </p:spTree>
    <p:extLst>
      <p:ext uri="{BB962C8B-B14F-4D97-AF65-F5344CB8AC3E}">
        <p14:creationId xmlns:p14="http://schemas.microsoft.com/office/powerpoint/2010/main" val="4112058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52488" y="2276872"/>
            <a:ext cx="3200400" cy="2664296"/>
          </a:xfrm>
        </p:spPr>
      </p:pic>
      <p:pic>
        <p:nvPicPr>
          <p:cNvPr id="10" name="İçerik Yer Tutucusu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83507" y="2267388"/>
            <a:ext cx="3892949" cy="2601772"/>
          </a:xfrm>
        </p:spPr>
      </p:pic>
      <p:sp>
        <p:nvSpPr>
          <p:cNvPr id="4" name="Başlık 3"/>
          <p:cNvSpPr>
            <a:spLocks noGrp="1"/>
          </p:cNvSpPr>
          <p:nvPr>
            <p:ph type="title"/>
          </p:nvPr>
        </p:nvSpPr>
        <p:spPr>
          <a:xfrm>
            <a:off x="179512" y="365760"/>
            <a:ext cx="8568952" cy="758984"/>
          </a:xfrm>
        </p:spPr>
        <p:txBody>
          <a:bodyPr/>
          <a:lstStyle/>
          <a:p>
            <a:r>
              <a:rPr lang="tr-TR" dirty="0" smtClean="0"/>
              <a:t>    İŞ SAĞLIĞI VE GÜVENLİĞİ DOSYASI OLUŞTURULDU</a:t>
            </a:r>
            <a:br>
              <a:rPr lang="tr-TR" dirty="0" smtClean="0"/>
            </a:br>
            <a:r>
              <a:rPr lang="tr-TR" dirty="0" smtClean="0"/>
              <a:t>                                 İÇİNDEKİLER</a:t>
            </a:r>
            <a:endParaRPr lang="tr-TR" dirty="0"/>
          </a:p>
        </p:txBody>
      </p:sp>
      <p:sp>
        <p:nvSpPr>
          <p:cNvPr id="5" name="Başlık 3"/>
          <p:cNvSpPr txBox="1">
            <a:spLocks/>
          </p:cNvSpPr>
          <p:nvPr/>
        </p:nvSpPr>
        <p:spPr>
          <a:xfrm>
            <a:off x="403920" y="1412776"/>
            <a:ext cx="4096072" cy="86409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tr-TR" dirty="0" smtClean="0"/>
              <a:t> RİSK DEĞERLENDİRME </a:t>
            </a:r>
          </a:p>
          <a:p>
            <a:r>
              <a:rPr lang="tr-TR" dirty="0"/>
              <a:t> </a:t>
            </a:r>
            <a:r>
              <a:rPr lang="tr-TR" dirty="0" smtClean="0"/>
              <a:t>             FORMU</a:t>
            </a:r>
            <a:endParaRPr lang="tr-TR" dirty="0"/>
          </a:p>
        </p:txBody>
      </p:sp>
      <p:sp>
        <p:nvSpPr>
          <p:cNvPr id="6" name="Başlık 3"/>
          <p:cNvSpPr txBox="1">
            <a:spLocks/>
          </p:cNvSpPr>
          <p:nvPr/>
        </p:nvSpPr>
        <p:spPr>
          <a:xfrm>
            <a:off x="4788024" y="1412776"/>
            <a:ext cx="4096072" cy="86409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tr-TR" dirty="0"/>
              <a:t> </a:t>
            </a:r>
            <a:r>
              <a:rPr lang="tr-TR" dirty="0" smtClean="0"/>
              <a:t>    ACİL DURUM EYLEM</a:t>
            </a:r>
          </a:p>
          <a:p>
            <a:r>
              <a:rPr lang="tr-TR" dirty="0"/>
              <a:t> </a:t>
            </a:r>
            <a:r>
              <a:rPr lang="tr-TR" dirty="0" smtClean="0"/>
              <a:t>               PLANI </a:t>
            </a:r>
            <a:endParaRPr lang="tr-TR" dirty="0"/>
          </a:p>
        </p:txBody>
      </p:sp>
    </p:spTree>
    <p:extLst>
      <p:ext uri="{BB962C8B-B14F-4D97-AF65-F5344CB8AC3E}">
        <p14:creationId xmlns:p14="http://schemas.microsoft.com/office/powerpoint/2010/main" val="412247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752020" y="1016732"/>
            <a:ext cx="3816424" cy="3888432"/>
          </a:xfrm>
        </p:spPr>
      </p:pic>
      <p:pic>
        <p:nvPicPr>
          <p:cNvPr id="7" name="İçerik Yer Tutucusu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431539" y="872717"/>
            <a:ext cx="3816426" cy="4176464"/>
          </a:xfrm>
        </p:spPr>
      </p:pic>
      <p:sp>
        <p:nvSpPr>
          <p:cNvPr id="8" name="Başlık 3"/>
          <p:cNvSpPr>
            <a:spLocks noGrp="1"/>
          </p:cNvSpPr>
          <p:nvPr>
            <p:ph type="title"/>
          </p:nvPr>
        </p:nvSpPr>
        <p:spPr>
          <a:xfrm>
            <a:off x="179512" y="365760"/>
            <a:ext cx="8568952" cy="614968"/>
          </a:xfrm>
        </p:spPr>
        <p:txBody>
          <a:bodyPr/>
          <a:lstStyle/>
          <a:p>
            <a:r>
              <a:rPr lang="tr-TR" dirty="0" smtClean="0"/>
              <a:t>    KİŞİSEL KORUYUCU DONANIM ZİMMET TUTANAĞI</a:t>
            </a:r>
            <a:endParaRPr lang="tr-TR" dirty="0"/>
          </a:p>
        </p:txBody>
      </p:sp>
    </p:spTree>
    <p:extLst>
      <p:ext uri="{BB962C8B-B14F-4D97-AF65-F5344CB8AC3E}">
        <p14:creationId xmlns:p14="http://schemas.microsoft.com/office/powerpoint/2010/main" val="3316900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251520" y="365760"/>
            <a:ext cx="8568952" cy="4431392"/>
          </a:xfrm>
        </p:spPr>
        <p:txBody>
          <a:bodyPr/>
          <a:lstStyle/>
          <a:p>
            <a:r>
              <a:rPr lang="tr-TR" dirty="0" smtClean="0"/>
              <a:t>PERSONEL SGK GİRİŞLERİ</a:t>
            </a:r>
            <a:br>
              <a:rPr lang="tr-TR" dirty="0" smtClean="0"/>
            </a:br>
            <a:r>
              <a:rPr lang="tr-TR" dirty="0" smtClean="0"/>
              <a:t>İŞ SAĞLIĞI VE GÜVENLİĞİ EĞİTİME </a:t>
            </a:r>
            <a:r>
              <a:rPr lang="tr-TR" dirty="0" err="1" smtClean="0"/>
              <a:t>KatILIM</a:t>
            </a:r>
            <a:r>
              <a:rPr lang="tr-TR" dirty="0" smtClean="0"/>
              <a:t> BELGESİ</a:t>
            </a:r>
            <a:br>
              <a:rPr lang="tr-TR" dirty="0" smtClean="0"/>
            </a:br>
            <a:r>
              <a:rPr lang="tr-TR" dirty="0" smtClean="0"/>
              <a:t>İŞ KAZASI VE MESLEK HASTALIĞI BİLDİRİM FORMU</a:t>
            </a:r>
            <a:br>
              <a:rPr lang="tr-TR" dirty="0" smtClean="0"/>
            </a:br>
            <a:r>
              <a:rPr lang="tr-TR" dirty="0" smtClean="0"/>
              <a:t>İŞ KAZASI TUTANAĞI</a:t>
            </a:r>
            <a:br>
              <a:rPr lang="tr-TR" dirty="0" smtClean="0"/>
            </a:br>
            <a:r>
              <a:rPr lang="tr-TR" dirty="0" smtClean="0"/>
              <a:t>ÇALIŞAN TEMSİLCİSİ GÖREV TALİMATI</a:t>
            </a:r>
            <a:br>
              <a:rPr lang="tr-TR" dirty="0" smtClean="0"/>
            </a:br>
            <a:r>
              <a:rPr lang="tr-TR" dirty="0" smtClean="0"/>
              <a:t>RİSK DEĞERLENDİRME ÇALIŞANLARI LİSTESİ</a:t>
            </a:r>
            <a:br>
              <a:rPr lang="tr-TR" dirty="0" smtClean="0"/>
            </a:br>
            <a:r>
              <a:rPr lang="tr-TR" dirty="0" smtClean="0"/>
              <a:t>ÇALIŞAN TEMSİLCİSİ ADAY BAŞVURU DUYURUSU</a:t>
            </a:r>
            <a:br>
              <a:rPr lang="tr-TR" dirty="0" smtClean="0"/>
            </a:br>
            <a:r>
              <a:rPr lang="tr-TR" dirty="0" smtClean="0"/>
              <a:t>ACİL DURUM KOORDİNASYON EKİBİ</a:t>
            </a:r>
            <a:br>
              <a:rPr lang="tr-TR" dirty="0" smtClean="0"/>
            </a:br>
            <a:endParaRPr lang="tr-TR" dirty="0"/>
          </a:p>
        </p:txBody>
      </p:sp>
    </p:spTree>
    <p:extLst>
      <p:ext uri="{BB962C8B-B14F-4D97-AF65-F5344CB8AC3E}">
        <p14:creationId xmlns:p14="http://schemas.microsoft.com/office/powerpoint/2010/main" val="935549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395536" y="404664"/>
            <a:ext cx="8424936" cy="864096"/>
          </a:xfrm>
        </p:spPr>
        <p:txBody>
          <a:bodyPr/>
          <a:lstStyle/>
          <a:p>
            <a:r>
              <a:rPr lang="tr-TR" dirty="0" smtClean="0"/>
              <a:t>                      İŞ SAĞLIĞI VE GÜVENLİĞİ</a:t>
            </a:r>
            <a:br>
              <a:rPr lang="tr-TR" dirty="0" smtClean="0"/>
            </a:br>
            <a:r>
              <a:rPr lang="tr-TR" dirty="0"/>
              <a:t> </a:t>
            </a:r>
            <a:r>
              <a:rPr lang="tr-TR" dirty="0" smtClean="0"/>
              <a:t>                MALZEME VE LEVHALARI ALINDI</a:t>
            </a:r>
            <a:endParaRPr lang="tr-TR" dirty="0"/>
          </a:p>
        </p:txBody>
      </p:sp>
      <p:pic>
        <p:nvPicPr>
          <p:cNvPr id="8" name="İçerik Yer Tutucusu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528" y="1340768"/>
            <a:ext cx="4032448" cy="3600400"/>
          </a:xfrm>
        </p:spPr>
      </p:pic>
      <p:pic>
        <p:nvPicPr>
          <p:cNvPr id="14" name="İçerik Yer Tutucusu 1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499992" y="1340768"/>
            <a:ext cx="4392488" cy="3600400"/>
          </a:xfrm>
        </p:spPr>
      </p:pic>
    </p:spTree>
    <p:extLst>
      <p:ext uri="{BB962C8B-B14F-4D97-AF65-F5344CB8AC3E}">
        <p14:creationId xmlns:p14="http://schemas.microsoft.com/office/powerpoint/2010/main" val="3973273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512" y="260648"/>
            <a:ext cx="4176464" cy="4680520"/>
          </a:xfrm>
        </p:spPr>
      </p:pic>
      <p:pic>
        <p:nvPicPr>
          <p:cNvPr id="6" name="İçerik Yer Tutucusu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27984" y="260648"/>
            <a:ext cx="4536504" cy="4680520"/>
          </a:xfrm>
        </p:spPr>
      </p:pic>
    </p:spTree>
    <p:extLst>
      <p:ext uri="{BB962C8B-B14F-4D97-AF65-F5344CB8AC3E}">
        <p14:creationId xmlns:p14="http://schemas.microsoft.com/office/powerpoint/2010/main" val="2139023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512" y="188640"/>
            <a:ext cx="4176464" cy="4752528"/>
          </a:xfrm>
        </p:spPr>
      </p:pic>
      <p:pic>
        <p:nvPicPr>
          <p:cNvPr id="6" name="İçerik Yer Tutucusu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27984" y="188640"/>
            <a:ext cx="4536504" cy="4752528"/>
          </a:xfrm>
        </p:spPr>
      </p:pic>
    </p:spTree>
    <p:extLst>
      <p:ext uri="{BB962C8B-B14F-4D97-AF65-F5344CB8AC3E}">
        <p14:creationId xmlns:p14="http://schemas.microsoft.com/office/powerpoint/2010/main" val="38428479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263</TotalTime>
  <Words>117</Words>
  <Application>Microsoft Office PowerPoint</Application>
  <PresentationFormat>Ekran Gösterisi (4:3)</PresentationFormat>
  <Paragraphs>22</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Açılar</vt:lpstr>
      <vt:lpstr>           T.C. EVREN KAYMAKAMLIĞI Evren İlkokulu Müdürlüğü  </vt:lpstr>
      <vt:lpstr>                                      HEDEF                İŞ SAĞLIĞI VE GÜVENLİĞİ</vt:lpstr>
      <vt:lpstr>               YAPILAN ÇALIŞMALAR</vt:lpstr>
      <vt:lpstr>    İŞ SAĞLIĞI VE GÜVENLİĞİ DOSYASI OLUŞTURULDU                                  İÇİNDEKİLER</vt:lpstr>
      <vt:lpstr>    KİŞİSEL KORUYUCU DONANIM ZİMMET TUTANAĞI</vt:lpstr>
      <vt:lpstr>PERSONEL SGK GİRİŞLERİ İŞ SAĞLIĞI VE GÜVENLİĞİ EĞİTİME KatILIM BELGESİ İŞ KAZASI VE MESLEK HASTALIĞI BİLDİRİM FORMU İŞ KAZASI TUTANAĞI ÇALIŞAN TEMSİLCİSİ GÖREV TALİMATI RİSK DEĞERLENDİRME ÇALIŞANLARI LİSTESİ ÇALIŞAN TEMSİLCİSİ ADAY BAŞVURU DUYURUSU ACİL DURUM KOORDİNASYON EKİBİ </vt:lpstr>
      <vt:lpstr>                      İŞ SAĞLIĞI VE GÜVENLİĞİ                  MALZEME VE LEVHALARI ALINDI</vt:lpstr>
      <vt:lpstr>PowerPoint Sunusu</vt:lpstr>
      <vt:lpstr>PowerPoint Sunusu</vt:lpstr>
      <vt:lpstr>12.10.2016 Tarİhİnde  29.08.2013 tarİhlİ resmİ gazatede yayINLANAN 28750 SAYILI İŞ SAĞLIĞI VE GÜVENLİĞİ İLE İLGİLİ ÇALIŞAN TEMSİLCİSİNİN NİTELİKLERİ VE SEÇİLME USUL VE ESASLARINA İLİŞKİN TEBLİĞ TOPLANTISI YAPILDI.  17.11.2016 TARİHİNDE 29.12.2012TARİHLİ RESMİ GAZETEDE YAYINLANAN 28512 SAYILI İŞ SAĞLIĞI VE GÜVENLİĞİ RİSK DEĞERLENDİRME YÖNETMELİĞİ TOPLANTISI YAPILDI.</vt:lpstr>
      <vt:lpstr> 20.12.2016 TARİHİNDE 19.08.2014 TARİHLİ 3450084 SAYILI İŞ SAĞLIĞI VE GÜVENLİĞİ KONULU DESTEK HİZMETLERİ GENEL MÜDÜRLÜĞÜNÜN  2014/16 SAYILI GENELGESİ İÇİN TOPLANTI YAPILDI.  24.02.2017 TARİHİNDE 30.06.2012 TARİHLİ 28339 SAYILI RESMİ GAZETE YAYINLANAN İŞ SAĞLIĞI VE GÜVENLİĞİ KANUNU İLE İLGİLİ TOPLANTI YAPILDI</vt:lpstr>
      <vt:lpstr>             ELEKTRİK PANOLARI VE SAYAÇLARI                       KİLİTLİ DOLAP İLE KAPATILDI</vt:lpstr>
      <vt:lpstr>                  SINIF DOLAPLARI VE PANOLARI              DEPREM BAĞI İLE DUVARA SABİTLENDİ</vt:lpstr>
      <vt:lpstr>PowerPoint Sunusu</vt:lpstr>
      <vt:lpstr>PowerPoint Sunusu</vt:lpstr>
      <vt:lpstr>                    MERDİVEN BASAMAKLARINA                    KAYDIRMAZ ŞERİT BANT ÇEKİLDİ</vt:lpstr>
      <vt:lpstr>         SÜRESİNİ TAMAMLAYAN YANGIN TÜPLERİ                                    YENİLENDİ</vt:lpstr>
      <vt:lpstr>           OKUL BAKIM ONARIM ÇALIŞMALARINDA  İŞ SAĞLIĞI VE GÜVENLİĞİ MALZEMELERİ KULLANILDI</vt:lpstr>
      <vt:lpstr>PowerPoint Sunusu</vt:lpstr>
      <vt:lpstr>   OKULUMUZ SINIF VE KORİDORLARINDAKİ PRİZLER          ÇOCUK KORUMALI PRİZLER İLE DEĞİŞTİRİLDİ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EVREN KAYMAKAMLIĞI Evren İlkokulu Müdürlüğü</dc:title>
  <dc:creator>acer2</dc:creator>
  <cp:lastModifiedBy>acer2</cp:lastModifiedBy>
  <cp:revision>23</cp:revision>
  <cp:lastPrinted>2017-03-22T06:14:52Z</cp:lastPrinted>
  <dcterms:created xsi:type="dcterms:W3CDTF">2017-03-22T06:09:39Z</dcterms:created>
  <dcterms:modified xsi:type="dcterms:W3CDTF">2017-03-25T13:26:40Z</dcterms:modified>
</cp:coreProperties>
</file>