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9" r:id="rId4"/>
    <p:sldId id="270" r:id="rId5"/>
    <p:sldId id="288" r:id="rId6"/>
    <p:sldId id="289" r:id="rId7"/>
    <p:sldId id="271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50" d="100"/>
          <a:sy n="50" d="100"/>
        </p:scale>
        <p:origin x="-1262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235953A-1CFB-4D70-9CDD-84E693F1E16C}" type="datetimeFigureOut">
              <a:rPr lang="tr-TR" smtClean="0"/>
              <a:t>08.01.2018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9CF7DD9-0E0B-4788-9315-624079896214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55576" y="1052736"/>
            <a:ext cx="7772400" cy="2736304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T.C.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EVREN KAYMAKAMLIĞI</a:t>
            </a:r>
            <a:b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Evren İlkokulu Müdürlüğü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39552" y="3717032"/>
            <a:ext cx="7992888" cy="1224136"/>
          </a:xfrm>
        </p:spPr>
        <p:txBody>
          <a:bodyPr>
            <a:normAutofit/>
          </a:bodyPr>
          <a:lstStyle/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 EĞİTİM ÖĞRETİM YILI</a:t>
            </a:r>
          </a:p>
          <a:p>
            <a:r>
              <a:rPr lang="tr-T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OKUL GELİŞİM MODELİ</a:t>
            </a:r>
          </a:p>
        </p:txBody>
      </p:sp>
    </p:spTree>
    <p:extLst>
      <p:ext uri="{BB962C8B-B14F-4D97-AF65-F5344CB8AC3E}">
        <p14:creationId xmlns:p14="http://schemas.microsoft.com/office/powerpoint/2010/main" val="2910073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6963"/>
            <a:ext cx="3960439" cy="3713162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052736"/>
            <a:ext cx="4248472" cy="3744416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 OKUL KURALLARIM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88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248472" cy="4536504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32656"/>
            <a:ext cx="3975868" cy="4536504"/>
          </a:xfrm>
        </p:spPr>
      </p:pic>
    </p:spTree>
    <p:extLst>
      <p:ext uri="{BB962C8B-B14F-4D97-AF65-F5344CB8AC3E}">
        <p14:creationId xmlns:p14="http://schemas.microsoft.com/office/powerpoint/2010/main" val="334964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424936" cy="3816424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REHBERLİK SERVİSİNİ TANIMA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3108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3960439" cy="403244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104456" cy="3901405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      SAĞLIKLI BESLENME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2782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032448" cy="439248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176464" cy="4405461"/>
          </a:xfrm>
        </p:spPr>
      </p:pic>
    </p:spTree>
    <p:extLst>
      <p:ext uri="{BB962C8B-B14F-4D97-AF65-F5344CB8AC3E}">
        <p14:creationId xmlns:p14="http://schemas.microsoft.com/office/powerpoint/2010/main" val="197010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5" cy="4477469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104456" cy="4477469"/>
          </a:xfrm>
        </p:spPr>
      </p:pic>
    </p:spTree>
    <p:extLst>
      <p:ext uri="{BB962C8B-B14F-4D97-AF65-F5344CB8AC3E}">
        <p14:creationId xmlns:p14="http://schemas.microsoft.com/office/powerpoint/2010/main" val="3733302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19" cy="4680520"/>
          </a:xfrm>
        </p:spPr>
      </p:pic>
    </p:spTree>
    <p:extLst>
      <p:ext uri="{BB962C8B-B14F-4D97-AF65-F5344CB8AC3E}">
        <p14:creationId xmlns:p14="http://schemas.microsoft.com/office/powerpoint/2010/main" val="4274351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104456" cy="4392488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588" y="332656"/>
            <a:ext cx="4191892" cy="4392488"/>
          </a:xfrm>
        </p:spPr>
      </p:pic>
    </p:spTree>
    <p:extLst>
      <p:ext uri="{BB962C8B-B14F-4D97-AF65-F5344CB8AC3E}">
        <p14:creationId xmlns:p14="http://schemas.microsoft.com/office/powerpoint/2010/main" val="404197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68952" cy="4536504"/>
          </a:xfrm>
        </p:spPr>
      </p:pic>
    </p:spTree>
    <p:extLst>
      <p:ext uri="{BB962C8B-B14F-4D97-AF65-F5344CB8AC3E}">
        <p14:creationId xmlns:p14="http://schemas.microsoft.com/office/powerpoint/2010/main" val="204130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12968" cy="4680520"/>
          </a:xfrm>
        </p:spPr>
      </p:pic>
    </p:spTree>
    <p:extLst>
      <p:ext uri="{BB962C8B-B14F-4D97-AF65-F5344CB8AC3E}">
        <p14:creationId xmlns:p14="http://schemas.microsoft.com/office/powerpoint/2010/main" val="332159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567296"/>
          </a:xfrm>
        </p:spPr>
        <p:txBody>
          <a:bodyPr>
            <a:normAutofit/>
          </a:bodyPr>
          <a:lstStyle/>
          <a:p>
            <a:pPr algn="just"/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HEDEF</a:t>
            </a: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REHBERLİK SERVİSİNİN ETKİNLİKLERİNİN UYGULANABİLMESİ İÇİN VELİLERİN EN AZ %50’SİNİN,ÖĞRENCİLERİN İSE TAMAMININ BİLGİLENDİRİLMESİ AMACIYLA ÖĞRENCİ VE VELİLERE SEMİNER DÜZENLENMESİ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273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4680520"/>
          </a:xfrm>
        </p:spPr>
      </p:pic>
    </p:spTree>
    <p:extLst>
      <p:ext uri="{BB962C8B-B14F-4D97-AF65-F5344CB8AC3E}">
        <p14:creationId xmlns:p14="http://schemas.microsoft.com/office/powerpoint/2010/main" val="357687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76463" cy="3901405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320480" cy="3888432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  ZAMANI VERİMLİ KULLANMA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4010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3" cy="4680520"/>
          </a:xfrm>
        </p:spPr>
      </p:pic>
    </p:spTree>
    <p:extLst>
      <p:ext uri="{BB962C8B-B14F-4D97-AF65-F5344CB8AC3E}">
        <p14:creationId xmlns:p14="http://schemas.microsoft.com/office/powerpoint/2010/main" val="121253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</a:t>
            </a:r>
            <a:r>
              <a:rPr lang="tr-TR" dirty="0" smtClean="0"/>
              <a:t>ÇOCUK VE AİLE İLETİŞİMİ/SEMİNER ÇALIŞMASI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8640960" cy="4104456"/>
          </a:xfrm>
        </p:spPr>
      </p:pic>
    </p:spTree>
    <p:extLst>
      <p:ext uri="{BB962C8B-B14F-4D97-AF65-F5344CB8AC3E}">
        <p14:creationId xmlns:p14="http://schemas.microsoft.com/office/powerpoint/2010/main" val="3566236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4104456" cy="4032447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08720"/>
            <a:ext cx="4464496" cy="4032447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DEVAMSIZLIĞIN BAŞARIYA ETKİSİ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5227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5724636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tr-TR" sz="3600" dirty="0" smtClean="0"/>
              <a:t>AİLENİ ÇİZ ÇALIŞMASI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744378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136904" cy="6102678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323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4664"/>
            <a:ext cx="6552728" cy="4914546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61048"/>
            <a:ext cx="3816424" cy="2862318"/>
          </a:xfrm>
        </p:spPr>
      </p:pic>
    </p:spTree>
    <p:extLst>
      <p:ext uri="{BB962C8B-B14F-4D97-AF65-F5344CB8AC3E}">
        <p14:creationId xmlns:p14="http://schemas.microsoft.com/office/powerpoint/2010/main" val="2105762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704856" cy="5778642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tr-TR" sz="3200" dirty="0" smtClean="0"/>
              <a:t>ÖĞRENCİLERİMİZE MAHREMİYET EĞİTİMİ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846902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208912" cy="6156684"/>
          </a:xfrm>
        </p:spPr>
      </p:pic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274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            </a:t>
            </a:r>
            <a:r>
              <a:rPr lang="tr-TR" sz="36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YAPILAN ÇALIŞMALAR</a:t>
            </a:r>
            <a:endParaRPr lang="tr-TR" sz="36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4" y="980728"/>
            <a:ext cx="7638107" cy="3888432"/>
          </a:xfrm>
        </p:spPr>
      </p:pic>
    </p:spTree>
    <p:extLst>
      <p:ext uri="{BB962C8B-B14F-4D97-AF65-F5344CB8AC3E}">
        <p14:creationId xmlns:p14="http://schemas.microsoft.com/office/powerpoint/2010/main" val="41120588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136904" cy="6102678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5771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848872" cy="5886654"/>
          </a:xfrm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0940" cy="548640"/>
          </a:xfrm>
        </p:spPr>
        <p:txBody>
          <a:bodyPr/>
          <a:lstStyle/>
          <a:p>
            <a:pPr algn="ctr"/>
            <a:r>
              <a:rPr lang="tr-TR" dirty="0" smtClean="0"/>
              <a:t>Velilerimize mahremiyet semineri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94739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976931" cy="5982698"/>
          </a:xfrm>
        </p:spPr>
      </p:pic>
    </p:spTree>
    <p:extLst>
      <p:ext uri="{BB962C8B-B14F-4D97-AF65-F5344CB8AC3E}">
        <p14:creationId xmlns:p14="http://schemas.microsoft.com/office/powerpoint/2010/main" val="3753938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79512" y="365760"/>
            <a:ext cx="8568952" cy="758984"/>
          </a:xfrm>
        </p:spPr>
        <p:txBody>
          <a:bodyPr/>
          <a:lstStyle/>
          <a:p>
            <a:r>
              <a:rPr lang="tr-TR" dirty="0" smtClean="0"/>
              <a:t>              ATIK MADDELERİN YOK OLUŞ SERÜVENİ</a:t>
            </a: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1096963"/>
            <a:ext cx="3816425" cy="3713162"/>
          </a:xfrm>
        </p:spPr>
      </p:pic>
      <p:pic>
        <p:nvPicPr>
          <p:cNvPr id="8" name="İçerik Yer Tutucus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96963"/>
            <a:ext cx="4248472" cy="3713162"/>
          </a:xfrm>
        </p:spPr>
      </p:pic>
    </p:spTree>
    <p:extLst>
      <p:ext uri="{BB962C8B-B14F-4D97-AF65-F5344CB8AC3E}">
        <p14:creationId xmlns:p14="http://schemas.microsoft.com/office/powerpoint/2010/main" val="4122473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960439" cy="4405461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4392488" cy="4405461"/>
          </a:xfrm>
        </p:spPr>
      </p:pic>
    </p:spTree>
    <p:extLst>
      <p:ext uri="{BB962C8B-B14F-4D97-AF65-F5344CB8AC3E}">
        <p14:creationId xmlns:p14="http://schemas.microsoft.com/office/powerpoint/2010/main" val="306217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4032448" cy="4104456"/>
          </a:xfrm>
        </p:spPr>
      </p:pic>
      <p:pic>
        <p:nvPicPr>
          <p:cNvPr id="6" name="İçerik Yer Tutucusu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320480" cy="4248472"/>
          </a:xfrm>
        </p:spPr>
      </p:pic>
    </p:spTree>
    <p:extLst>
      <p:ext uri="{BB962C8B-B14F-4D97-AF65-F5344CB8AC3E}">
        <p14:creationId xmlns:p14="http://schemas.microsoft.com/office/powerpoint/2010/main" val="1094918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3"/>
          <p:cNvSpPr>
            <a:spLocks noGrp="1"/>
          </p:cNvSpPr>
          <p:nvPr>
            <p:ph type="title"/>
          </p:nvPr>
        </p:nvSpPr>
        <p:spPr>
          <a:xfrm>
            <a:off x="179512" y="365760"/>
            <a:ext cx="8568952" cy="614968"/>
          </a:xfrm>
        </p:spPr>
        <p:txBody>
          <a:bodyPr/>
          <a:lstStyle/>
          <a:p>
            <a:r>
              <a:rPr lang="tr-TR" dirty="0" smtClean="0"/>
              <a:t>                              DUYGULARI TANIMA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6963"/>
            <a:ext cx="4032449" cy="3713162"/>
          </a:xfrm>
        </p:spPr>
      </p:pic>
      <p:pic>
        <p:nvPicPr>
          <p:cNvPr id="5" name="İçerik Yer Tutucusu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96963"/>
            <a:ext cx="4248472" cy="3713162"/>
          </a:xfrm>
        </p:spPr>
      </p:pic>
    </p:spTree>
    <p:extLst>
      <p:ext uri="{BB962C8B-B14F-4D97-AF65-F5344CB8AC3E}">
        <p14:creationId xmlns:p14="http://schemas.microsoft.com/office/powerpoint/2010/main" val="331690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280919" cy="4608512"/>
          </a:xfrm>
        </p:spPr>
      </p:pic>
    </p:spTree>
    <p:extLst>
      <p:ext uri="{BB962C8B-B14F-4D97-AF65-F5344CB8AC3E}">
        <p14:creationId xmlns:p14="http://schemas.microsoft.com/office/powerpoint/2010/main" val="3881709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280919" cy="4680520"/>
          </a:xfrm>
        </p:spPr>
      </p:pic>
    </p:spTree>
    <p:extLst>
      <p:ext uri="{BB962C8B-B14F-4D97-AF65-F5344CB8AC3E}">
        <p14:creationId xmlns:p14="http://schemas.microsoft.com/office/powerpoint/2010/main" val="1110699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çılar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363</TotalTime>
  <Words>55</Words>
  <Application>Microsoft Office PowerPoint</Application>
  <PresentationFormat>Ekran Gösterisi (4:3)</PresentationFormat>
  <Paragraphs>16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Açılar</vt:lpstr>
      <vt:lpstr>           T.C. EVREN KAYMAKAMLIĞI Evren İlkokulu Müdürlüğü  </vt:lpstr>
      <vt:lpstr>   HEDEF  REHBERLİK SERVİSİNİN ETKİNLİKLERİNİN UYGULANABİLMESİ İÇİN VELİLERİN EN AZ %50’SİNİN,ÖĞRENCİLERİN İSE TAMAMININ BİLGİLENDİRİLMESİ AMACIYLA ÖĞRENCİ VE VELİLERE SEMİNER DÜZENLENMESİ</vt:lpstr>
      <vt:lpstr>               YAPILAN ÇALIŞMALAR</vt:lpstr>
      <vt:lpstr>              ATIK MADDELERİN YOK OLUŞ SERÜVENİ</vt:lpstr>
      <vt:lpstr>PowerPoint Sunusu</vt:lpstr>
      <vt:lpstr>PowerPoint Sunusu</vt:lpstr>
      <vt:lpstr>                              DUYGULARI TANIMA</vt:lpstr>
      <vt:lpstr>PowerPoint Sunusu</vt:lpstr>
      <vt:lpstr>PowerPoint Sunusu</vt:lpstr>
      <vt:lpstr>                        OKUL KURALLARIM</vt:lpstr>
      <vt:lpstr>PowerPoint Sunusu</vt:lpstr>
      <vt:lpstr>              REHBERLİK SERVİSİNİ TANIMA</vt:lpstr>
      <vt:lpstr>                       SAĞLIKLI BESLENME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  ZAMANI VERİMLİ KULLANMA</vt:lpstr>
      <vt:lpstr>PowerPoint Sunusu</vt:lpstr>
      <vt:lpstr> ÇOCUK VE AİLE İLETİŞİMİ/SEMİNER ÇALIŞMASI</vt:lpstr>
      <vt:lpstr>             DEVAMSIZLIĞIN BAŞARIYA ETKİSİ</vt:lpstr>
      <vt:lpstr>AİLENİ ÇİZ ÇALIŞMASI</vt:lpstr>
      <vt:lpstr>PowerPoint Sunusu</vt:lpstr>
      <vt:lpstr>PowerPoint Sunusu</vt:lpstr>
      <vt:lpstr>ÖĞRENCİLERİMİZE MAHREMİYET EĞİTİMİ</vt:lpstr>
      <vt:lpstr>PowerPoint Sunusu</vt:lpstr>
      <vt:lpstr>PowerPoint Sunusu</vt:lpstr>
      <vt:lpstr>Velilerimize mahremiyet semineri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EVREN KAYMAKAMLIĞI Evren İlkokulu Müdürlüğü</dc:title>
  <dc:creator>acer2</dc:creator>
  <cp:lastModifiedBy>PC</cp:lastModifiedBy>
  <cp:revision>32</cp:revision>
  <cp:lastPrinted>2017-03-22T06:14:52Z</cp:lastPrinted>
  <dcterms:created xsi:type="dcterms:W3CDTF">2017-03-22T06:09:39Z</dcterms:created>
  <dcterms:modified xsi:type="dcterms:W3CDTF">2018-01-08T06:57:46Z</dcterms:modified>
</cp:coreProperties>
</file>