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869B67-E50C-4D7D-AD9F-42FB232FC287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0CFB29-3189-4DB5-86DB-97D440141D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69B67-E50C-4D7D-AD9F-42FB232FC287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CFB29-3189-4DB5-86DB-97D440141D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69B67-E50C-4D7D-AD9F-42FB232FC287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CFB29-3189-4DB5-86DB-97D440141D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69B67-E50C-4D7D-AD9F-42FB232FC287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CFB29-3189-4DB5-86DB-97D440141DC8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69B67-E50C-4D7D-AD9F-42FB232FC287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CFB29-3189-4DB5-86DB-97D440141DC8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69B67-E50C-4D7D-AD9F-42FB232FC287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CFB29-3189-4DB5-86DB-97D440141DC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69B67-E50C-4D7D-AD9F-42FB232FC287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CFB29-3189-4DB5-86DB-97D440141DC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69B67-E50C-4D7D-AD9F-42FB232FC287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CFB29-3189-4DB5-86DB-97D440141DC8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69B67-E50C-4D7D-AD9F-42FB232FC287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CFB29-3189-4DB5-86DB-97D440141D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869B67-E50C-4D7D-AD9F-42FB232FC287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CFB29-3189-4DB5-86DB-97D440141DC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869B67-E50C-4D7D-AD9F-42FB232FC287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0CFB29-3189-4DB5-86DB-97D440141DC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869B67-E50C-4D7D-AD9F-42FB232FC287}" type="datetimeFigureOut">
              <a:rPr lang="tr-TR" smtClean="0"/>
              <a:t>28.03.2017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0CFB29-3189-4DB5-86DB-97D440141DC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  <a:br>
              <a:rPr lang="tr-TR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EVREN KAYMAKAMLIĞI</a:t>
            </a:r>
            <a:br>
              <a:rPr lang="tr-TR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EVREN İLKOKULU MÜDÜRLÜĞÜ</a:t>
            </a:r>
            <a:endParaRPr lang="tr-TR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2016-2017 EĞİTİM ÖĞRETİM YILI</a:t>
            </a:r>
          </a:p>
          <a:p>
            <a:pPr algn="ctr"/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GELİŞİM MODELİ</a:t>
            </a:r>
            <a:endParaRPr lang="tr-T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0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064896" cy="432048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İKNA EKİBİNİN KURULMASI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3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064896" cy="432048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DEVAMSIZLIK MEKTUPLARININ GÖNDERİLMESİ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5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568952" cy="3672408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SÜREKLİ DEVAMSIZ ÖĞRENCİLER</a:t>
            </a:r>
            <a:b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 ZİYARETLERİ</a:t>
            </a:r>
            <a:b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TUTANAKLAR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8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DEVAM-DEVAMSIZLIK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0044"/>
            <a:ext cx="8208912" cy="4113212"/>
          </a:xfrm>
        </p:spPr>
      </p:pic>
    </p:spTree>
    <p:extLst>
      <p:ext uri="{BB962C8B-B14F-4D97-AF65-F5344CB8AC3E}">
        <p14:creationId xmlns:p14="http://schemas.microsoft.com/office/powerpoint/2010/main" val="1874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9751" y="404665"/>
            <a:ext cx="4392489" cy="6696744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REHBER ÖĞRETMEN-VELİ GÖRÜŞMELERİ</a:t>
            </a:r>
            <a:b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BROŞÜR DAĞITIMI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2753" y="-1340585"/>
            <a:ext cx="5438494" cy="8496946"/>
          </a:xfrm>
        </p:spPr>
      </p:pic>
    </p:spTree>
    <p:extLst>
      <p:ext uri="{BB962C8B-B14F-4D97-AF65-F5344CB8AC3E}">
        <p14:creationId xmlns:p14="http://schemas.microsoft.com/office/powerpoint/2010/main" val="50198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5696" y="-1323528"/>
            <a:ext cx="5544616" cy="8568952"/>
          </a:xfrm>
        </p:spPr>
      </p:pic>
    </p:spTree>
    <p:extLst>
      <p:ext uri="{BB962C8B-B14F-4D97-AF65-F5344CB8AC3E}">
        <p14:creationId xmlns:p14="http://schemas.microsoft.com/office/powerpoint/2010/main" val="335784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20880" cy="5544616"/>
          </a:xfrm>
        </p:spPr>
      </p:pic>
    </p:spTree>
    <p:extLst>
      <p:ext uri="{BB962C8B-B14F-4D97-AF65-F5344CB8AC3E}">
        <p14:creationId xmlns:p14="http://schemas.microsoft.com/office/powerpoint/2010/main" val="261069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260648"/>
            <a:ext cx="8046154" cy="5616624"/>
          </a:xfrm>
        </p:spPr>
      </p:pic>
    </p:spTree>
    <p:extLst>
      <p:ext uri="{BB962C8B-B14F-4D97-AF65-F5344CB8AC3E}">
        <p14:creationId xmlns:p14="http://schemas.microsoft.com/office/powerpoint/2010/main" val="345122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5472608"/>
          </a:xfrm>
        </p:spPr>
      </p:pic>
    </p:spTree>
    <p:extLst>
      <p:ext uri="{BB962C8B-B14F-4D97-AF65-F5344CB8AC3E}">
        <p14:creationId xmlns:p14="http://schemas.microsoft.com/office/powerpoint/2010/main" val="394881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8" cy="5544616"/>
          </a:xfrm>
        </p:spPr>
      </p:pic>
    </p:spTree>
    <p:extLst>
      <p:ext uri="{BB962C8B-B14F-4D97-AF65-F5344CB8AC3E}">
        <p14:creationId xmlns:p14="http://schemas.microsoft.com/office/powerpoint/2010/main" val="3340564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</TotalTime>
  <Words>22</Words>
  <Application>Microsoft Office PowerPoint</Application>
  <PresentationFormat>Ekran Gösterisi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Kalabalık</vt:lpstr>
      <vt:lpstr>T.C. EVREN KAYMAKAMLIĞI EVREN İLKOKULU MÜDÜRLÜĞÜ</vt:lpstr>
      <vt:lpstr>HEDEF DEVAM-DEVAMSIZLIK</vt:lpstr>
      <vt:lpstr>REHBER ÖĞRETMEN-VELİ GÖRÜŞMELERİ BROŞÜR DAĞITIMI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İKNA EKİBİNİN KURULMASI</vt:lpstr>
      <vt:lpstr>DEVAMSIZLIK MEKTUPLARININ GÖNDERİLMESİ</vt:lpstr>
      <vt:lpstr>SÜREKLİ DEVAMSIZ ÖĞRENCİLER EV ZİYARETLERİ TUTANAKLAR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EVREN KAYMAKAMLIĞI EVREN İLKOKULU MÜDÜRLÜĞÜ</dc:title>
  <dc:creator>acer2</dc:creator>
  <cp:lastModifiedBy>acer2</cp:lastModifiedBy>
  <cp:revision>4</cp:revision>
  <dcterms:created xsi:type="dcterms:W3CDTF">2017-03-25T22:01:18Z</dcterms:created>
  <dcterms:modified xsi:type="dcterms:W3CDTF">2017-03-28T06:06:30Z</dcterms:modified>
</cp:coreProperties>
</file>